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009" r:id="rId3"/>
    <p:sldId id="1022" r:id="rId4"/>
    <p:sldId id="1010" r:id="rId5"/>
    <p:sldId id="1011" r:id="rId6"/>
    <p:sldId id="1012" r:id="rId7"/>
    <p:sldId id="1017" r:id="rId8"/>
    <p:sldId id="1018" r:id="rId9"/>
    <p:sldId id="1024" r:id="rId10"/>
    <p:sldId id="1025" r:id="rId11"/>
    <p:sldId id="1013" r:id="rId12"/>
    <p:sldId id="1020" r:id="rId13"/>
    <p:sldId id="1021" r:id="rId14"/>
    <p:sldId id="1014" r:id="rId15"/>
    <p:sldId id="1026" r:id="rId16"/>
    <p:sldId id="1029" r:id="rId17"/>
    <p:sldId id="1030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Let’s go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Fuel up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6256"/>
            <a:ext cx="11485848" cy="241707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fine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Wendy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9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on Saturday morning at the park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then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Wendy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 you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78582" y="3356992"/>
            <a:ext cx="11332688" cy="18169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5468938" algn="l"/>
              </a:tabLs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bus stop near my home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we go there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4410075" algn="l"/>
                <a:tab pos="5468938" algn="l"/>
              </a:tabLs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you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by bus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5468938" algn="l"/>
              </a:tabLs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we meet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229200"/>
            <a:ext cx="11485848" cy="121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9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on Saturday morning at the park.”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可知，此处询问见面时间，选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46934" y="904968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E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869305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五、根据短文内容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kids,there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从一个地方到另一个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our legs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for our bodies and we can enjoy the sights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 us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99446"/>
          </a:xfrm>
        </p:spPr>
        <p:txBody>
          <a:bodyPr/>
          <a:lstStyle/>
          <a:p>
            <a:pPr indent="718185" algn="l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Riding bikes is fun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Bikes work with the help of pedals and chains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脚踏板和链子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pedals make the wheels circle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轮子转动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we can move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sz="27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good for us  and easy to go to a place in the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neighbourhood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Buses can take many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7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 on the same street every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day,picking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and dropping off passengers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接送乘客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some buses are green with electricity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电力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subway runs very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sz="27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underground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地下的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can take us quickly to the places we want to go to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6016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 doesn’t give us any exercise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74602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23591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spcAft>
                <a:spcPts val="0"/>
              </a:spcAft>
            </a:pPr>
            <a:r>
              <a:rPr lang="zh-CN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we </a:t>
            </a:r>
            <a:r>
              <a:rPr lang="en-US" altLang="zh-CN" b="1" spc="-70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walk,we</a:t>
            </a:r>
            <a:r>
              <a:rPr lang="en-US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our legs to move</a:t>
            </a:r>
            <a:r>
              <a:rPr lang="en-US" altLang="zh-CN" b="1" spc="-7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good for our bodies ...”</a:t>
            </a:r>
          </a:p>
          <a:p>
            <a:pPr algn="l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可知，步行对身体有好处，能锻炼身体，与题干不符，所以填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195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50494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endParaRPr lang="en-US" altLang="zh-CN" sz="1600" dirty="0" smtClean="0">
              <a:latin typeface="+mn-ea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的区别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9138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有益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有好处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强调事物对另一事物的积极影响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后接名词、代词或动名词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事物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9138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擅长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精通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强调某人具备某种能力或技能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后接名词、代词或动名词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技能或活动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9138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记忆技巧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9138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latin typeface="+mn-ea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有好处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方面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latin typeface="+mn-ea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在某方面擅长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98" y="746948"/>
            <a:ext cx="1440506" cy="456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Riding bike is slower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 walking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buses use electricity now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845590"/>
            <a:ext cx="4807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 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63897" y="3427592"/>
            <a:ext cx="4807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 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40389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“Riding bikes is fun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Bikes work with the help of pedals and chains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pedals make the wheels circle and we can move fast.”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可知，骑自行车速度不慢，与题不符，所以填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93490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“Now some buses are green with electricity.”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可知，现在只是一些公交车使用电力，不是所有公交车都用，与题干不符，所以填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422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subway is under the ground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passage talks about the transportation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863346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T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14057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subway ... is underground.”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可知，地铁是在地下的，故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51976" y="336587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主要介绍了步行、骑自行车、公交车、地铁等出行方式，确实是在谈论交通，与题干相符，所以填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65256" y="2778104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7588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endParaRPr lang="en-US" altLang="zh-CN" b="1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熟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词生义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9138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在文中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walk,we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move.”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移动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走动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的意思。它还意为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搬家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deeply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这个故事深深打动了我们。 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move to a new house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他们搬到了一所新房子里。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934" y="737242"/>
            <a:ext cx="1479625" cy="477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79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walks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lives near the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goes to school by bike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goes to school by truck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57414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walks to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school,because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lives near the school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92559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goes to school by bus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ED028C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515708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goes to school by tram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ED028C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210459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82638" y="337824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92256" y="467362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 goes to school by bus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Wang drives to school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 goes to school by bus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41041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Wang drives to school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ED028C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80173" y="1659831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66990" y="2942948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0756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89350" algn="l"/>
                <a:tab pos="6454775" algn="l"/>
                <a:tab pos="9242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二、请选出画线部分发音与例词不相同的一项。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6454775" algn="l"/>
                <a:tab pos="9242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6454775" algn="l"/>
                <a:tab pos="9242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6454775" algn="l"/>
                <a:tab pos="9242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ildren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ameleon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89350" algn="l"/>
                <a:tab pos="6454775" algn="l"/>
                <a:tab pos="9242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inese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ool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9102" y="1484784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 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42626" y="21487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62281" y="279767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04365" y="345583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三、按要求完成句子。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她通常乘有轨电车去商场。（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根据中文意思完成句子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usually goes to the shopping mall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 goes to work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father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work every day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239222" y="2672423"/>
            <a:ext cx="14125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by tram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71843" y="4652444"/>
            <a:ext cx="22990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How </a:t>
            </a:r>
            <a:r>
              <a:rPr lang="en-US" altLang="zh-CN" dirty="0" smtClean="0"/>
              <a:t>       does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159102" y="4431684"/>
            <a:ext cx="54373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go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26640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乘有轨电车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的英文表达是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tram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51409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对交通方式提问用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主语是第三人称单数，可借助助动词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谓语动词变回原形。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go to the park by bus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to,school,does,How,go,your,friend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（？）（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连词成句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 smtClean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0874" y="1302234"/>
            <a:ext cx="506901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Do they go to the park by bus</a:t>
            </a:r>
            <a:r>
              <a:rPr lang="zh-CN" altLang="zh-CN" dirty="0"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0353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含有实义动词的一般现在时的句子变一般疑问句时，主语是第三人称复数，可借助助动词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放在句首，后面动词用原形。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7153" y="3852274"/>
            <a:ext cx="5745419" cy="6568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cs typeface="Times New Roman" panose="02020603050405020304" pitchFamily="18" charset="0"/>
              </a:rPr>
              <a:t>does your friend go to school</a:t>
            </a:r>
            <a:r>
              <a:rPr lang="zh-CN" altLang="zh-CN" dirty="0"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5390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这是一个询问出行方式的特殊疑问句。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用于提问方式，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是助动词，帮助构成疑问句，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friend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是主语，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to school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509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洛阳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王城公园自主培育的全球唯一的一株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金丝贯顶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牡丹开放了。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想邀请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一起赏花。从方框中选择合适的句子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spc="-6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Wendy</a:t>
            </a:r>
            <a:r>
              <a:rPr lang="zh-CN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pc="-6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Hi,Tom</a:t>
            </a:r>
            <a:r>
              <a:rPr lang="zh-CN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a special</a:t>
            </a:r>
            <a:r>
              <a:rPr lang="zh-CN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特殊的</a:t>
            </a:r>
            <a:r>
              <a:rPr lang="zh-CN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peony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named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spc="-6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Jinsiguanding</a:t>
            </a:r>
            <a:r>
              <a:rPr lang="zh-CN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6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Wangcheng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6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pc="-6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6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6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spc="-6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pc="-6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979799"/>
            <a:ext cx="3420269" cy="466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0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经常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Wangcheng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 there by bike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ride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bike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</p:txBody>
      </p:sp>
      <p:sp>
        <p:nvSpPr>
          <p:cNvPr id="3" name="矩形 2"/>
          <p:cNvSpPr/>
          <p:nvPr/>
        </p:nvSpPr>
        <p:spPr>
          <a:xfrm>
            <a:off x="3418606" y="14847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858766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14014" y="2847644"/>
            <a:ext cx="11332688" cy="19495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54689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bus stop near my home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we go there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4410075" algn="l"/>
                <a:tab pos="54689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you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by bus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54689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we meet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86916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go there by bike.”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可知，此处询问去公园的方式，选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57218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上文汤姆说了自己去公园的方式，此处反问对方，选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090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169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Wendy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...I live far from the park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bus is fast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a good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wait for the bus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Wendy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14014" y="2780928"/>
            <a:ext cx="11332688" cy="18169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5468938" algn="l"/>
              </a:tabLs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bus stop near my home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we go there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4410075" algn="l"/>
                <a:tab pos="5468938" algn="l"/>
              </a:tabLs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you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by bus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5468938" algn="l"/>
              </a:tabLs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we meet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57978" y="853304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D</a:t>
            </a:r>
            <a:endParaRPr lang="zh-CN" altLang="en-US" sz="2600" dirty="0"/>
          </a:p>
        </p:txBody>
      </p:sp>
      <p:sp>
        <p:nvSpPr>
          <p:cNvPr id="7" name="矩形 6"/>
          <p:cNvSpPr/>
          <p:nvPr/>
        </p:nvSpPr>
        <p:spPr>
          <a:xfrm>
            <a:off x="2378498" y="2042376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A</a:t>
            </a:r>
            <a:endParaRPr lang="zh-CN" altLang="en-US" sz="2600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88562" y="4712337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bus is fast.”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可知，温迪打算坐公交车去，选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88562" y="5404709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上文询问在哪里等公交车，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the bus stop near my home.”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符合，选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50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1062</Words>
  <Application>Microsoft Office PowerPoint</Application>
  <PresentationFormat>自定义</PresentationFormat>
  <Paragraphs>121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366</cp:revision>
  <dcterms:created xsi:type="dcterms:W3CDTF">2020-11-06T05:24:00Z</dcterms:created>
  <dcterms:modified xsi:type="dcterms:W3CDTF">2025-06-23T07:03:49Z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